
<file path=[Content_Types].xml><?xml version="1.0" encoding="utf-8"?>
<Types xmlns="http://schemas.openxmlformats.org/package/2006/content-types"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D74643C9-2F53-48C3-83CD-C903B084DFA9}">
  <a:tblStyle styleId="{D74643C9-2F53-48C3-83CD-C903B084DFA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62eb05a9ed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62eb05a9ed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62eb05a9ed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62eb05a9ed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62eb05a9ed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62eb05a9ed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62184dab48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62184dab48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62184dab48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62184dab48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6214d7ed2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6214d7ed2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6214d7ed28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6214d7ed28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Underwater Hyperspectral Images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Martin Kvisvik Larsen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hyperspectral imaging?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3699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Hundreds or thousands of light bands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Remote sensing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Hypercube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11300" y="1152475"/>
            <a:ext cx="4894200" cy="336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pushbroom approach</a:t>
            </a:r>
            <a:endParaRPr/>
          </a:p>
        </p:txBody>
      </p:sp>
      <p:sp>
        <p:nvSpPr>
          <p:cNvPr id="68" name="Google Shape;68;p15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1D scan line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Mosaicking of scan lines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Requires navigation data!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69" name="Google Shape;6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64700" y="2147975"/>
            <a:ext cx="5291299" cy="261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My data: Hyperspectral scan lines</a:t>
            </a:r>
            <a:endParaRPr/>
          </a:p>
        </p:txBody>
      </p:sp>
      <p:graphicFrame>
        <p:nvGraphicFramePr>
          <p:cNvPr id="75" name="Google Shape;75;p16"/>
          <p:cNvGraphicFramePr/>
          <p:nvPr/>
        </p:nvGraphicFramePr>
        <p:xfrm>
          <a:off x="386700" y="26147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{D74643C9-2F53-48C3-83CD-C903B084DFA9}</a:tableStyleId>
              </a:tblPr>
              <a:tblGrid>
                <a:gridCol w="1821025"/>
                <a:gridCol w="510275"/>
                <a:gridCol w="1219200"/>
              </a:tblGrid>
              <a:tr h="362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Number of bands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-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450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362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Spectral range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nm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Unknown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362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Spatial resolution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-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960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362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Frequency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Hz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24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362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Number of scan lines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-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511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235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Time series duration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s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22</a:t>
                      </a:r>
                      <a:endParaRPr sz="12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76" name="Google Shape;76;p16"/>
          <p:cNvSpPr txBox="1"/>
          <p:nvPr>
            <p:ph idx="1" type="body"/>
          </p:nvPr>
        </p:nvSpPr>
        <p:spPr>
          <a:xfrm>
            <a:off x="311700" y="1152475"/>
            <a:ext cx="3625500" cy="146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Shipwreck close to Svalbard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Marine artifact references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UHI mounted on ROV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221 million data points!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77" name="Google Shape;7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6350" y="1098525"/>
            <a:ext cx="1961249" cy="3699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31750" y="1100771"/>
            <a:ext cx="1961249" cy="36947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2991" y="0"/>
            <a:ext cx="6858017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My data: Hyperspectral scan lines</a:t>
            </a:r>
            <a:endParaRPr/>
          </a:p>
        </p:txBody>
      </p:sp>
      <p:pic>
        <p:nvPicPr>
          <p:cNvPr id="89" name="Google Shape;8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577325"/>
            <a:ext cx="4232970" cy="3220738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577325"/>
            <a:ext cx="4232970" cy="32207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My data: IMU navigation data</a:t>
            </a:r>
            <a:endParaRPr/>
          </a:p>
        </p:txBody>
      </p:sp>
      <p:sp>
        <p:nvSpPr>
          <p:cNvPr id="96" name="Google Shape;96;p19"/>
          <p:cNvSpPr txBox="1"/>
          <p:nvPr>
            <p:ph idx="1" type="body"/>
          </p:nvPr>
        </p:nvSpPr>
        <p:spPr>
          <a:xfrm>
            <a:off x="311700" y="1152475"/>
            <a:ext cx="3278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Time series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Accelerations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Angles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Turn rates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Temperature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Magnetic field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97" name="Google Shape;9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37675" y="1152475"/>
            <a:ext cx="5094633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My data: RGB images</a:t>
            </a:r>
            <a:endParaRPr/>
          </a:p>
        </p:txBody>
      </p:sp>
      <p:graphicFrame>
        <p:nvGraphicFramePr>
          <p:cNvPr id="103" name="Google Shape;103;p20"/>
          <p:cNvGraphicFramePr/>
          <p:nvPr/>
        </p:nvGraphicFramePr>
        <p:xfrm>
          <a:off x="408000" y="22919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{D74643C9-2F53-48C3-83CD-C903B084DFA9}</a:tableStyleId>
              </a:tblPr>
              <a:tblGrid>
                <a:gridCol w="1821025"/>
                <a:gridCol w="510275"/>
                <a:gridCol w="1219200"/>
              </a:tblGrid>
              <a:tr h="362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Width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-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486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362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Height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-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648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362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Frequency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Hz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2.5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362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Number of images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-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51</a:t>
                      </a:r>
                      <a:endParaRPr sz="1200"/>
                    </a:p>
                  </a:txBody>
                  <a:tcPr marT="91425" marB="91425" marR="91425" marL="91425"/>
                </a:tc>
              </a:tr>
              <a:tr h="235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Time series duration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s</a:t>
                      </a:r>
                      <a:endParaRPr sz="12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20</a:t>
                      </a:r>
                      <a:endParaRPr sz="12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04" name="Google Shape;104;p20"/>
          <p:cNvSpPr txBox="1"/>
          <p:nvPr>
            <p:ph idx="1" type="body"/>
          </p:nvPr>
        </p:nvSpPr>
        <p:spPr>
          <a:xfrm>
            <a:off x="408000" y="1261975"/>
            <a:ext cx="3550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>
                <a:solidFill>
                  <a:srgbClr val="000000"/>
                </a:solidFill>
              </a:rPr>
              <a:t>Monocular RGB camera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05" name="Google Shape;10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10900" y="1017725"/>
            <a:ext cx="4880699" cy="3660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